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280" r:id="rId55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565032" cy="6215237"/>
            <a:chOff x="1124241" y="498764"/>
            <a:chExt cx="6565032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6120020" cy="5525627"/>
              <a:chOff x="1777071" y="942109"/>
              <a:chExt cx="61200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4171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656157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C9CE64-D7B4-0A0B-ECA9-00310E8220F1}"/>
              </a:ext>
            </a:extLst>
          </p:cNvPr>
          <p:cNvSpPr/>
          <p:nvPr/>
        </p:nvSpPr>
        <p:spPr>
          <a:xfrm>
            <a:off x="7737867" y="5878546"/>
            <a:ext cx="2019074" cy="56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状態数</a:t>
            </a:r>
            <a:endParaRPr kumimoji="1" lang="en-US" altLang="ja-ES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1953491" y="185868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387115" y="1397480"/>
              <a:ext cx="1158862" cy="405951"/>
            </a:xfrm>
            <a:prstGeom prst="curvedUpArrow">
              <a:avLst>
                <a:gd name="adj1" fmla="val 17757"/>
                <a:gd name="adj2" fmla="val 70308"/>
                <a:gd name="adj3" fmla="val 375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996069" y="1470761"/>
              <a:ext cx="306217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検出器の視線が回転</a:t>
              </a:r>
            </a:p>
          </p:txBody>
        </p: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FF0917-9112-3209-B53D-00307D4172A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26796" y="1012817"/>
            <a:ext cx="1531088" cy="48068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505A5EB-810E-5E0B-AB97-59A8353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96" y="1717766"/>
            <a:ext cx="5191979" cy="360825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9A1E1EB-9593-C28F-13B3-7C9FA0CDE451}"/>
              </a:ext>
            </a:extLst>
          </p:cNvPr>
          <p:cNvGrpSpPr/>
          <p:nvPr/>
        </p:nvGrpSpPr>
        <p:grpSpPr>
          <a:xfrm>
            <a:off x="595508" y="1407823"/>
            <a:ext cx="5652755" cy="4799511"/>
            <a:chOff x="1042566" y="1477095"/>
            <a:chExt cx="5652755" cy="4799511"/>
          </a:xfrm>
        </p:grpSpPr>
        <p:pic>
          <p:nvPicPr>
            <p:cNvPr id="3" name="図 2" descr="鏡, 流し, モニター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01BC1886-5FFA-6501-C015-6D4C309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566" y="1477095"/>
              <a:ext cx="4359551" cy="4125482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ADFDD-359A-1986-3133-F932886A952E}"/>
                </a:ext>
              </a:extLst>
            </p:cNvPr>
            <p:cNvSpPr txBox="1"/>
            <p:nvPr/>
          </p:nvSpPr>
          <p:spPr>
            <a:xfrm>
              <a:off x="1274356" y="5876496"/>
              <a:ext cx="200224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固定用プレート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AC52A00B-A511-D10C-A537-0782330A2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78" y="4901311"/>
              <a:ext cx="121358" cy="987955"/>
            </a:xfrm>
            <a:prstGeom prst="line">
              <a:avLst/>
            </a:prstGeom>
            <a:ln w="6985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30DB566D-2082-37FC-4B14-04593037805C}"/>
                </a:ext>
              </a:extLst>
            </p:cNvPr>
            <p:cNvSpPr/>
            <p:nvPr/>
          </p:nvSpPr>
          <p:spPr>
            <a:xfrm>
              <a:off x="2698303" y="3429000"/>
              <a:ext cx="1052803" cy="1796856"/>
            </a:xfrm>
            <a:prstGeom prst="donut">
              <a:avLst>
                <a:gd name="adj" fmla="val 6052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B1A8BB-1B30-0CAB-B27F-F3560AA4CAC3}"/>
                </a:ext>
              </a:extLst>
            </p:cNvPr>
            <p:cNvSpPr txBox="1"/>
            <p:nvPr/>
          </p:nvSpPr>
          <p:spPr>
            <a:xfrm>
              <a:off x="1871166" y="1953796"/>
              <a:ext cx="273428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ボルトと固定穴で固定</a:t>
              </a:r>
            </a:p>
          </p:txBody>
        </p:sp>
        <p:sp>
          <p:nvSpPr>
            <p:cNvPr id="14" name="上矢印 13">
              <a:extLst>
                <a:ext uri="{FF2B5EF4-FFF2-40B4-BE49-F238E27FC236}">
                  <a16:creationId xmlns:a16="http://schemas.microsoft.com/office/drawing/2014/main" id="{B58EAF48-4F0C-44AF-6145-B6676BD981DF}"/>
                </a:ext>
              </a:extLst>
            </p:cNvPr>
            <p:cNvSpPr/>
            <p:nvPr/>
          </p:nvSpPr>
          <p:spPr>
            <a:xfrm rot="5400000">
              <a:off x="3880734" y="3183257"/>
              <a:ext cx="217736" cy="153452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624EA50-609F-7C76-C5C9-0C75AA0CEC42}"/>
                </a:ext>
              </a:extLst>
            </p:cNvPr>
            <p:cNvSpPr txBox="1"/>
            <p:nvPr/>
          </p:nvSpPr>
          <p:spPr>
            <a:xfrm>
              <a:off x="4180459" y="4518405"/>
              <a:ext cx="251486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固定穴が回転で移動</a:t>
              </a: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E133525B-1062-C5AF-A3E8-0B817F5CA95A}"/>
              </a:ext>
            </a:extLst>
          </p:cNvPr>
          <p:cNvSpPr/>
          <p:nvPr/>
        </p:nvSpPr>
        <p:spPr>
          <a:xfrm>
            <a:off x="7335863" y="2926308"/>
            <a:ext cx="1052803" cy="1796856"/>
          </a:xfrm>
          <a:prstGeom prst="donut">
            <a:avLst>
              <a:gd name="adj" fmla="val 605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4E4AD3-C529-AB8A-496F-04C33594DD4E}"/>
              </a:ext>
            </a:extLst>
          </p:cNvPr>
          <p:cNvSpPr txBox="1"/>
          <p:nvPr/>
        </p:nvSpPr>
        <p:spPr>
          <a:xfrm>
            <a:off x="6016265" y="5783216"/>
            <a:ext cx="2837040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固定用プレートと接続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33EB3BAF-617F-1DA9-E966-49B2E6A7FB2C}"/>
              </a:ext>
            </a:extLst>
          </p:cNvPr>
          <p:cNvSpPr/>
          <p:nvPr/>
        </p:nvSpPr>
        <p:spPr>
          <a:xfrm rot="3935019" flipH="1">
            <a:off x="9059730" y="1653218"/>
            <a:ext cx="294111" cy="25531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3D5E6A-2F19-9A55-7770-12C37C39F217}"/>
              </a:ext>
            </a:extLst>
          </p:cNvPr>
          <p:cNvSpPr txBox="1"/>
          <p:nvPr/>
        </p:nvSpPr>
        <p:spPr>
          <a:xfrm>
            <a:off x="8146150" y="1027508"/>
            <a:ext cx="378211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ボルトと移動した固定穴で固定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65E79F8-2161-A67A-72D7-B69F965159E4}"/>
              </a:ext>
            </a:extLst>
          </p:cNvPr>
          <p:cNvCxnSpPr>
            <a:cxnSpLocks/>
          </p:cNvCxnSpPr>
          <p:nvPr/>
        </p:nvCxnSpPr>
        <p:spPr>
          <a:xfrm>
            <a:off x="9498444" y="3138992"/>
            <a:ext cx="442311" cy="50945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D8A60CA-B63D-03A3-5FC3-A0D6088CB131}"/>
              </a:ext>
            </a:extLst>
          </p:cNvPr>
          <p:cNvCxnSpPr>
            <a:cxnSpLocks/>
          </p:cNvCxnSpPr>
          <p:nvPr/>
        </p:nvCxnSpPr>
        <p:spPr>
          <a:xfrm flipH="1" flipV="1">
            <a:off x="10067284" y="1427618"/>
            <a:ext cx="586861" cy="65696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6756F29-447C-F6B6-288F-58A944BEB2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70484" y="4105227"/>
            <a:ext cx="620348" cy="34390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55EB9C4-9560-28D8-B00E-A114539A4810}"/>
              </a:ext>
            </a:extLst>
          </p:cNvPr>
          <p:cNvCxnSpPr>
            <a:cxnSpLocks/>
          </p:cNvCxnSpPr>
          <p:nvPr/>
        </p:nvCxnSpPr>
        <p:spPr>
          <a:xfrm flipV="1">
            <a:off x="2775283" y="2271624"/>
            <a:ext cx="94604" cy="90860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8AD63B8-7270-F7E3-B1DA-DDE9DF4022CD}"/>
              </a:ext>
            </a:extLst>
          </p:cNvPr>
          <p:cNvCxnSpPr>
            <a:cxnSpLocks/>
          </p:cNvCxnSpPr>
          <p:nvPr/>
        </p:nvCxnSpPr>
        <p:spPr>
          <a:xfrm flipH="1">
            <a:off x="7462257" y="4832039"/>
            <a:ext cx="282434" cy="95117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A7E731A-032B-4235-DD69-50436669A585}"/>
              </a:ext>
            </a:extLst>
          </p:cNvPr>
          <p:cNvSpPr txBox="1"/>
          <p:nvPr/>
        </p:nvSpPr>
        <p:spPr>
          <a:xfrm>
            <a:off x="8815501" y="3634595"/>
            <a:ext cx="228247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固定穴の移動距離</a:t>
            </a:r>
          </a:p>
        </p:txBody>
      </p:sp>
    </p:spTree>
    <p:extLst>
      <p:ext uri="{BB962C8B-B14F-4D97-AF65-F5344CB8AC3E}">
        <p14:creationId xmlns:p14="http://schemas.microsoft.com/office/powerpoint/2010/main" val="4181189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48952</TotalTime>
  <Words>385</Words>
  <Application>Microsoft Macintosh PowerPoint</Application>
  <PresentationFormat>ワイド画面</PresentationFormat>
  <Paragraphs>221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0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151</cp:revision>
  <cp:lastPrinted>2025-01-22T16:24:50Z</cp:lastPrinted>
  <dcterms:created xsi:type="dcterms:W3CDTF">2024-12-20T07:35:02Z</dcterms:created>
  <dcterms:modified xsi:type="dcterms:W3CDTF">2025-01-23T07:27:20Z</dcterms:modified>
</cp:coreProperties>
</file>